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56" r:id="rId2"/>
    <p:sldId id="424" r:id="rId3"/>
    <p:sldId id="336" r:id="rId4"/>
    <p:sldId id="409" r:id="rId5"/>
    <p:sldId id="335" r:id="rId6"/>
    <p:sldId id="410" r:id="rId7"/>
    <p:sldId id="405" r:id="rId8"/>
    <p:sldId id="363" r:id="rId9"/>
    <p:sldId id="342" r:id="rId10"/>
    <p:sldId id="391" r:id="rId11"/>
    <p:sldId id="344" r:id="rId12"/>
    <p:sldId id="345" r:id="rId13"/>
    <p:sldId id="392" r:id="rId14"/>
    <p:sldId id="411" r:id="rId15"/>
    <p:sldId id="412" r:id="rId16"/>
    <p:sldId id="413" r:id="rId17"/>
    <p:sldId id="258" r:id="rId18"/>
    <p:sldId id="415" r:id="rId19"/>
    <p:sldId id="417" r:id="rId20"/>
    <p:sldId id="422" r:id="rId21"/>
    <p:sldId id="423" r:id="rId22"/>
    <p:sldId id="425" r:id="rId23"/>
    <p:sldId id="426" r:id="rId24"/>
    <p:sldId id="427" r:id="rId25"/>
    <p:sldId id="428" r:id="rId26"/>
    <p:sldId id="429" r:id="rId27"/>
    <p:sldId id="430" r:id="rId28"/>
    <p:sldId id="431" r:id="rId29"/>
    <p:sldId id="433" r:id="rId30"/>
    <p:sldId id="434" r:id="rId31"/>
    <p:sldId id="435" r:id="rId32"/>
    <p:sldId id="436" r:id="rId33"/>
    <p:sldId id="437" r:id="rId34"/>
    <p:sldId id="438" r:id="rId35"/>
    <p:sldId id="439" r:id="rId36"/>
    <p:sldId id="440" r:id="rId37"/>
    <p:sldId id="441" r:id="rId38"/>
    <p:sldId id="442"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66312"/>
  </p:normalViewPr>
  <p:slideViewPr>
    <p:cSldViewPr snapToGrid="0" snapToObjects="1">
      <p:cViewPr varScale="1">
        <p:scale>
          <a:sx n="84" d="100"/>
          <a:sy n="84" d="100"/>
        </p:scale>
        <p:origin x="2192" y="192"/>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Lesson 7</a:t>
            </a:r>
          </a:p>
          <a:p>
            <a:r>
              <a:rPr lang="en-US" sz="2800" b="1" dirty="0"/>
              <a:t>Visualizing Data</a:t>
            </a:r>
            <a:endParaRPr lang="en-US" sz="2000" b="1"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p:txBody>
      </p:sp>
    </p:spTree>
    <p:extLst>
      <p:ext uri="{BB962C8B-B14F-4D97-AF65-F5344CB8AC3E}">
        <p14:creationId xmlns:p14="http://schemas.microsoft.com/office/powerpoint/2010/main" val="187824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9075</TotalTime>
  <Words>3331</Words>
  <Application>Microsoft Macintosh PowerPoint</Application>
  <PresentationFormat>Widescreen</PresentationFormat>
  <Paragraphs>306</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Laboratory Medicine Core Data Analysis</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403</cp:revision>
  <cp:lastPrinted>2019-05-03T17:31:12Z</cp:lastPrinted>
  <dcterms:created xsi:type="dcterms:W3CDTF">2018-02-26T19:02:44Z</dcterms:created>
  <dcterms:modified xsi:type="dcterms:W3CDTF">2020-07-05T21:01:28Z</dcterms:modified>
</cp:coreProperties>
</file>